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9" r:id="rId2"/>
    <p:sldId id="258" r:id="rId3"/>
    <p:sldId id="257" r:id="rId4"/>
    <p:sldId id="256" r:id="rId5"/>
    <p:sldId id="260" r:id="rId6"/>
    <p:sldId id="261" r:id="rId7"/>
    <p:sldId id="262" r:id="rId8"/>
    <p:sldId id="263" r:id="rId9"/>
    <p:sldId id="264"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8" d="100"/>
          <a:sy n="68" d="100"/>
        </p:scale>
        <p:origin x="616" y="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38E62C-E6A5-44D3-A7D8-604AB56AC69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1F35430-9600-4650-AB53-5D745923377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F6670AB-63CE-4199-9AD4-FDF48577690D}"/>
              </a:ext>
            </a:extLst>
          </p:cNvPr>
          <p:cNvSpPr>
            <a:spLocks noGrp="1"/>
          </p:cNvSpPr>
          <p:nvPr>
            <p:ph type="dt" sz="half" idx="10"/>
          </p:nvPr>
        </p:nvSpPr>
        <p:spPr/>
        <p:txBody>
          <a:bodyPr/>
          <a:lstStyle/>
          <a:p>
            <a:fld id="{0761B619-2B6A-4414-A826-243F792A1FEC}" type="datetimeFigureOut">
              <a:rPr lang="en-US" smtClean="0"/>
              <a:t>5/3/2018</a:t>
            </a:fld>
            <a:endParaRPr lang="en-US"/>
          </a:p>
        </p:txBody>
      </p:sp>
      <p:sp>
        <p:nvSpPr>
          <p:cNvPr id="5" name="Footer Placeholder 4">
            <a:extLst>
              <a:ext uri="{FF2B5EF4-FFF2-40B4-BE49-F238E27FC236}">
                <a16:creationId xmlns:a16="http://schemas.microsoft.com/office/drawing/2014/main" id="{680B99A5-98B3-4C9B-AB57-9A46EF6E6AE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743F076-FADD-452F-9425-A7241939A332}"/>
              </a:ext>
            </a:extLst>
          </p:cNvPr>
          <p:cNvSpPr>
            <a:spLocks noGrp="1"/>
          </p:cNvSpPr>
          <p:nvPr>
            <p:ph type="sldNum" sz="quarter" idx="12"/>
          </p:nvPr>
        </p:nvSpPr>
        <p:spPr/>
        <p:txBody>
          <a:bodyPr/>
          <a:lstStyle/>
          <a:p>
            <a:fld id="{C21EF140-C342-486C-90B2-A5BCC4950133}" type="slidenum">
              <a:rPr lang="en-US" smtClean="0"/>
              <a:t>‹#›</a:t>
            </a:fld>
            <a:endParaRPr lang="en-US"/>
          </a:p>
        </p:txBody>
      </p:sp>
    </p:spTree>
    <p:extLst>
      <p:ext uri="{BB962C8B-B14F-4D97-AF65-F5344CB8AC3E}">
        <p14:creationId xmlns:p14="http://schemas.microsoft.com/office/powerpoint/2010/main" val="24013350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3B39FD-8B3A-4A8B-A2C9-80343783D37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BE80E3F-1B3F-4C43-B756-6D1F0E0B1D41}"/>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9D47EA2-4738-460F-9E0E-6011BDE67BDD}"/>
              </a:ext>
            </a:extLst>
          </p:cNvPr>
          <p:cNvSpPr>
            <a:spLocks noGrp="1"/>
          </p:cNvSpPr>
          <p:nvPr>
            <p:ph type="dt" sz="half" idx="10"/>
          </p:nvPr>
        </p:nvSpPr>
        <p:spPr/>
        <p:txBody>
          <a:bodyPr/>
          <a:lstStyle/>
          <a:p>
            <a:fld id="{0761B619-2B6A-4414-A826-243F792A1FEC}" type="datetimeFigureOut">
              <a:rPr lang="en-US" smtClean="0"/>
              <a:t>5/3/2018</a:t>
            </a:fld>
            <a:endParaRPr lang="en-US"/>
          </a:p>
        </p:txBody>
      </p:sp>
      <p:sp>
        <p:nvSpPr>
          <p:cNvPr id="5" name="Footer Placeholder 4">
            <a:extLst>
              <a:ext uri="{FF2B5EF4-FFF2-40B4-BE49-F238E27FC236}">
                <a16:creationId xmlns:a16="http://schemas.microsoft.com/office/drawing/2014/main" id="{3A2A5540-B0B9-4296-B989-2B3A2161A3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BFE86B3-FD37-4075-B2AB-0D3ED53C4E27}"/>
              </a:ext>
            </a:extLst>
          </p:cNvPr>
          <p:cNvSpPr>
            <a:spLocks noGrp="1"/>
          </p:cNvSpPr>
          <p:nvPr>
            <p:ph type="sldNum" sz="quarter" idx="12"/>
          </p:nvPr>
        </p:nvSpPr>
        <p:spPr/>
        <p:txBody>
          <a:bodyPr/>
          <a:lstStyle/>
          <a:p>
            <a:fld id="{C21EF140-C342-486C-90B2-A5BCC4950133}" type="slidenum">
              <a:rPr lang="en-US" smtClean="0"/>
              <a:t>‹#›</a:t>
            </a:fld>
            <a:endParaRPr lang="en-US"/>
          </a:p>
        </p:txBody>
      </p:sp>
    </p:spTree>
    <p:extLst>
      <p:ext uri="{BB962C8B-B14F-4D97-AF65-F5344CB8AC3E}">
        <p14:creationId xmlns:p14="http://schemas.microsoft.com/office/powerpoint/2010/main" val="16428131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91E0DDC-986A-41E3-BFBB-B785E4F2944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20D6F6C-4DD0-4644-A08E-EFE882C40426}"/>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4AA0BC9-20AD-4DA2-A962-75BB9D198BA6}"/>
              </a:ext>
            </a:extLst>
          </p:cNvPr>
          <p:cNvSpPr>
            <a:spLocks noGrp="1"/>
          </p:cNvSpPr>
          <p:nvPr>
            <p:ph type="dt" sz="half" idx="10"/>
          </p:nvPr>
        </p:nvSpPr>
        <p:spPr/>
        <p:txBody>
          <a:bodyPr/>
          <a:lstStyle/>
          <a:p>
            <a:fld id="{0761B619-2B6A-4414-A826-243F792A1FEC}" type="datetimeFigureOut">
              <a:rPr lang="en-US" smtClean="0"/>
              <a:t>5/3/2018</a:t>
            </a:fld>
            <a:endParaRPr lang="en-US"/>
          </a:p>
        </p:txBody>
      </p:sp>
      <p:sp>
        <p:nvSpPr>
          <p:cNvPr id="5" name="Footer Placeholder 4">
            <a:extLst>
              <a:ext uri="{FF2B5EF4-FFF2-40B4-BE49-F238E27FC236}">
                <a16:creationId xmlns:a16="http://schemas.microsoft.com/office/drawing/2014/main" id="{A046C7E3-DE70-4B49-8DD9-63EF5B11923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EE6581-0C4A-44E2-92D0-367E4E7902CA}"/>
              </a:ext>
            </a:extLst>
          </p:cNvPr>
          <p:cNvSpPr>
            <a:spLocks noGrp="1"/>
          </p:cNvSpPr>
          <p:nvPr>
            <p:ph type="sldNum" sz="quarter" idx="12"/>
          </p:nvPr>
        </p:nvSpPr>
        <p:spPr/>
        <p:txBody>
          <a:bodyPr/>
          <a:lstStyle/>
          <a:p>
            <a:fld id="{C21EF140-C342-486C-90B2-A5BCC4950133}" type="slidenum">
              <a:rPr lang="en-US" smtClean="0"/>
              <a:t>‹#›</a:t>
            </a:fld>
            <a:endParaRPr lang="en-US"/>
          </a:p>
        </p:txBody>
      </p:sp>
    </p:spTree>
    <p:extLst>
      <p:ext uri="{BB962C8B-B14F-4D97-AF65-F5344CB8AC3E}">
        <p14:creationId xmlns:p14="http://schemas.microsoft.com/office/powerpoint/2010/main" val="376920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7C91B6-32E0-4212-B449-CA43CD53ECE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2882B80-F6E1-4855-AAF4-1BC35F2A0ABC}"/>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775426E-C6FC-4089-ADA1-1D945B09512D}"/>
              </a:ext>
            </a:extLst>
          </p:cNvPr>
          <p:cNvSpPr>
            <a:spLocks noGrp="1"/>
          </p:cNvSpPr>
          <p:nvPr>
            <p:ph type="dt" sz="half" idx="10"/>
          </p:nvPr>
        </p:nvSpPr>
        <p:spPr/>
        <p:txBody>
          <a:bodyPr/>
          <a:lstStyle/>
          <a:p>
            <a:fld id="{0761B619-2B6A-4414-A826-243F792A1FEC}" type="datetimeFigureOut">
              <a:rPr lang="en-US" smtClean="0"/>
              <a:t>5/3/2018</a:t>
            </a:fld>
            <a:endParaRPr lang="en-US"/>
          </a:p>
        </p:txBody>
      </p:sp>
      <p:sp>
        <p:nvSpPr>
          <p:cNvPr id="5" name="Footer Placeholder 4">
            <a:extLst>
              <a:ext uri="{FF2B5EF4-FFF2-40B4-BE49-F238E27FC236}">
                <a16:creationId xmlns:a16="http://schemas.microsoft.com/office/drawing/2014/main" id="{556E0449-4B11-48BA-8540-6A68C8D02E9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40AB3B-6376-4145-9B95-65A6B41C962A}"/>
              </a:ext>
            </a:extLst>
          </p:cNvPr>
          <p:cNvSpPr>
            <a:spLocks noGrp="1"/>
          </p:cNvSpPr>
          <p:nvPr>
            <p:ph type="sldNum" sz="quarter" idx="12"/>
          </p:nvPr>
        </p:nvSpPr>
        <p:spPr/>
        <p:txBody>
          <a:bodyPr/>
          <a:lstStyle/>
          <a:p>
            <a:fld id="{C21EF140-C342-486C-90B2-A5BCC4950133}" type="slidenum">
              <a:rPr lang="en-US" smtClean="0"/>
              <a:t>‹#›</a:t>
            </a:fld>
            <a:endParaRPr lang="en-US"/>
          </a:p>
        </p:txBody>
      </p:sp>
    </p:spTree>
    <p:extLst>
      <p:ext uri="{BB962C8B-B14F-4D97-AF65-F5344CB8AC3E}">
        <p14:creationId xmlns:p14="http://schemas.microsoft.com/office/powerpoint/2010/main" val="25742876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139BA-FB2E-4A10-A40D-A7BB4A4D7EE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89F0000-721B-4221-9ED2-9323F8E08BD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57DA3A52-E19F-4011-AD99-C5C90764C7B9}"/>
              </a:ext>
            </a:extLst>
          </p:cNvPr>
          <p:cNvSpPr>
            <a:spLocks noGrp="1"/>
          </p:cNvSpPr>
          <p:nvPr>
            <p:ph type="dt" sz="half" idx="10"/>
          </p:nvPr>
        </p:nvSpPr>
        <p:spPr/>
        <p:txBody>
          <a:bodyPr/>
          <a:lstStyle/>
          <a:p>
            <a:fld id="{0761B619-2B6A-4414-A826-243F792A1FEC}" type="datetimeFigureOut">
              <a:rPr lang="en-US" smtClean="0"/>
              <a:t>5/3/2018</a:t>
            </a:fld>
            <a:endParaRPr lang="en-US"/>
          </a:p>
        </p:txBody>
      </p:sp>
      <p:sp>
        <p:nvSpPr>
          <p:cNvPr id="5" name="Footer Placeholder 4">
            <a:extLst>
              <a:ext uri="{FF2B5EF4-FFF2-40B4-BE49-F238E27FC236}">
                <a16:creationId xmlns:a16="http://schemas.microsoft.com/office/drawing/2014/main" id="{8C61C967-F4AD-4CDA-93C3-1075DC5DC5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16CFB58-0367-41FC-982C-039FE74AB6FD}"/>
              </a:ext>
            </a:extLst>
          </p:cNvPr>
          <p:cNvSpPr>
            <a:spLocks noGrp="1"/>
          </p:cNvSpPr>
          <p:nvPr>
            <p:ph type="sldNum" sz="quarter" idx="12"/>
          </p:nvPr>
        </p:nvSpPr>
        <p:spPr/>
        <p:txBody>
          <a:bodyPr/>
          <a:lstStyle/>
          <a:p>
            <a:fld id="{C21EF140-C342-486C-90B2-A5BCC4950133}" type="slidenum">
              <a:rPr lang="en-US" smtClean="0"/>
              <a:t>‹#›</a:t>
            </a:fld>
            <a:endParaRPr lang="en-US"/>
          </a:p>
        </p:txBody>
      </p:sp>
    </p:spTree>
    <p:extLst>
      <p:ext uri="{BB962C8B-B14F-4D97-AF65-F5344CB8AC3E}">
        <p14:creationId xmlns:p14="http://schemas.microsoft.com/office/powerpoint/2010/main" val="15569865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E4FE5B-A0F4-4F8A-BBD3-C67B80A77B2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75C9BAC-D34F-4591-90DE-31FD226E6BDB}"/>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BF2C1C2-2522-437E-8B14-078A5C006F15}"/>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F767FC3-07B8-425D-96EB-0407A48B54D9}"/>
              </a:ext>
            </a:extLst>
          </p:cNvPr>
          <p:cNvSpPr>
            <a:spLocks noGrp="1"/>
          </p:cNvSpPr>
          <p:nvPr>
            <p:ph type="dt" sz="half" idx="10"/>
          </p:nvPr>
        </p:nvSpPr>
        <p:spPr/>
        <p:txBody>
          <a:bodyPr/>
          <a:lstStyle/>
          <a:p>
            <a:fld id="{0761B619-2B6A-4414-A826-243F792A1FEC}" type="datetimeFigureOut">
              <a:rPr lang="en-US" smtClean="0"/>
              <a:t>5/3/2018</a:t>
            </a:fld>
            <a:endParaRPr lang="en-US"/>
          </a:p>
        </p:txBody>
      </p:sp>
      <p:sp>
        <p:nvSpPr>
          <p:cNvPr id="6" name="Footer Placeholder 5">
            <a:extLst>
              <a:ext uri="{FF2B5EF4-FFF2-40B4-BE49-F238E27FC236}">
                <a16:creationId xmlns:a16="http://schemas.microsoft.com/office/drawing/2014/main" id="{0010B65D-B2DE-4ED2-AE3A-EBA900E28B4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2FF933A-88ED-4041-9C74-2973F655CDEC}"/>
              </a:ext>
            </a:extLst>
          </p:cNvPr>
          <p:cNvSpPr>
            <a:spLocks noGrp="1"/>
          </p:cNvSpPr>
          <p:nvPr>
            <p:ph type="sldNum" sz="quarter" idx="12"/>
          </p:nvPr>
        </p:nvSpPr>
        <p:spPr/>
        <p:txBody>
          <a:bodyPr/>
          <a:lstStyle/>
          <a:p>
            <a:fld id="{C21EF140-C342-486C-90B2-A5BCC4950133}" type="slidenum">
              <a:rPr lang="en-US" smtClean="0"/>
              <a:t>‹#›</a:t>
            </a:fld>
            <a:endParaRPr lang="en-US"/>
          </a:p>
        </p:txBody>
      </p:sp>
    </p:spTree>
    <p:extLst>
      <p:ext uri="{BB962C8B-B14F-4D97-AF65-F5344CB8AC3E}">
        <p14:creationId xmlns:p14="http://schemas.microsoft.com/office/powerpoint/2010/main" val="38375916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C99A1-B7CF-4B5A-B537-23F93C303A5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65ABD2F-42FD-457B-AE68-A0409D18394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08A16A05-7740-4401-A9D0-37B56E90257A}"/>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54786A4-F6F5-4B5E-8A04-F55DE70BD39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0097D615-C534-4759-94DD-208E8DA429F5}"/>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07A4C0B-C576-46D2-9120-B219AB660B83}"/>
              </a:ext>
            </a:extLst>
          </p:cNvPr>
          <p:cNvSpPr>
            <a:spLocks noGrp="1"/>
          </p:cNvSpPr>
          <p:nvPr>
            <p:ph type="dt" sz="half" idx="10"/>
          </p:nvPr>
        </p:nvSpPr>
        <p:spPr/>
        <p:txBody>
          <a:bodyPr/>
          <a:lstStyle/>
          <a:p>
            <a:fld id="{0761B619-2B6A-4414-A826-243F792A1FEC}" type="datetimeFigureOut">
              <a:rPr lang="en-US" smtClean="0"/>
              <a:t>5/3/2018</a:t>
            </a:fld>
            <a:endParaRPr lang="en-US"/>
          </a:p>
        </p:txBody>
      </p:sp>
      <p:sp>
        <p:nvSpPr>
          <p:cNvPr id="8" name="Footer Placeholder 7">
            <a:extLst>
              <a:ext uri="{FF2B5EF4-FFF2-40B4-BE49-F238E27FC236}">
                <a16:creationId xmlns:a16="http://schemas.microsoft.com/office/drawing/2014/main" id="{66F3BC22-59B5-4917-94F1-8C8EA49662F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8387B02-C9B1-4FD8-B332-268D621B6362}"/>
              </a:ext>
            </a:extLst>
          </p:cNvPr>
          <p:cNvSpPr>
            <a:spLocks noGrp="1"/>
          </p:cNvSpPr>
          <p:nvPr>
            <p:ph type="sldNum" sz="quarter" idx="12"/>
          </p:nvPr>
        </p:nvSpPr>
        <p:spPr/>
        <p:txBody>
          <a:bodyPr/>
          <a:lstStyle/>
          <a:p>
            <a:fld id="{C21EF140-C342-486C-90B2-A5BCC4950133}" type="slidenum">
              <a:rPr lang="en-US" smtClean="0"/>
              <a:t>‹#›</a:t>
            </a:fld>
            <a:endParaRPr lang="en-US"/>
          </a:p>
        </p:txBody>
      </p:sp>
    </p:spTree>
    <p:extLst>
      <p:ext uri="{BB962C8B-B14F-4D97-AF65-F5344CB8AC3E}">
        <p14:creationId xmlns:p14="http://schemas.microsoft.com/office/powerpoint/2010/main" val="29383048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0AB295-7C84-41D4-97B1-EC9402D839B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625CAA2-7B22-4106-875A-6DB4D1F6AE4D}"/>
              </a:ext>
            </a:extLst>
          </p:cNvPr>
          <p:cNvSpPr>
            <a:spLocks noGrp="1"/>
          </p:cNvSpPr>
          <p:nvPr>
            <p:ph type="dt" sz="half" idx="10"/>
          </p:nvPr>
        </p:nvSpPr>
        <p:spPr/>
        <p:txBody>
          <a:bodyPr/>
          <a:lstStyle/>
          <a:p>
            <a:fld id="{0761B619-2B6A-4414-A826-243F792A1FEC}" type="datetimeFigureOut">
              <a:rPr lang="en-US" smtClean="0"/>
              <a:t>5/3/2018</a:t>
            </a:fld>
            <a:endParaRPr lang="en-US"/>
          </a:p>
        </p:txBody>
      </p:sp>
      <p:sp>
        <p:nvSpPr>
          <p:cNvPr id="4" name="Footer Placeholder 3">
            <a:extLst>
              <a:ext uri="{FF2B5EF4-FFF2-40B4-BE49-F238E27FC236}">
                <a16:creationId xmlns:a16="http://schemas.microsoft.com/office/drawing/2014/main" id="{FED7F096-9BFE-45D1-8D7F-EDF442E67C6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E51D5DB-5D9C-41AD-A9EB-35692FE31F2A}"/>
              </a:ext>
            </a:extLst>
          </p:cNvPr>
          <p:cNvSpPr>
            <a:spLocks noGrp="1"/>
          </p:cNvSpPr>
          <p:nvPr>
            <p:ph type="sldNum" sz="quarter" idx="12"/>
          </p:nvPr>
        </p:nvSpPr>
        <p:spPr/>
        <p:txBody>
          <a:bodyPr/>
          <a:lstStyle/>
          <a:p>
            <a:fld id="{C21EF140-C342-486C-90B2-A5BCC4950133}" type="slidenum">
              <a:rPr lang="en-US" smtClean="0"/>
              <a:t>‹#›</a:t>
            </a:fld>
            <a:endParaRPr lang="en-US"/>
          </a:p>
        </p:txBody>
      </p:sp>
    </p:spTree>
    <p:extLst>
      <p:ext uri="{BB962C8B-B14F-4D97-AF65-F5344CB8AC3E}">
        <p14:creationId xmlns:p14="http://schemas.microsoft.com/office/powerpoint/2010/main" val="479635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73B1631-EF63-48E4-AC36-CB4F88DC6B5E}"/>
              </a:ext>
            </a:extLst>
          </p:cNvPr>
          <p:cNvSpPr>
            <a:spLocks noGrp="1"/>
          </p:cNvSpPr>
          <p:nvPr>
            <p:ph type="dt" sz="half" idx="10"/>
          </p:nvPr>
        </p:nvSpPr>
        <p:spPr/>
        <p:txBody>
          <a:bodyPr/>
          <a:lstStyle/>
          <a:p>
            <a:fld id="{0761B619-2B6A-4414-A826-243F792A1FEC}" type="datetimeFigureOut">
              <a:rPr lang="en-US" smtClean="0"/>
              <a:t>5/3/2018</a:t>
            </a:fld>
            <a:endParaRPr lang="en-US"/>
          </a:p>
        </p:txBody>
      </p:sp>
      <p:sp>
        <p:nvSpPr>
          <p:cNvPr id="3" name="Footer Placeholder 2">
            <a:extLst>
              <a:ext uri="{FF2B5EF4-FFF2-40B4-BE49-F238E27FC236}">
                <a16:creationId xmlns:a16="http://schemas.microsoft.com/office/drawing/2014/main" id="{1FE4FB28-5366-4727-9E16-E87FF91873A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BBC3F96-C007-4EDC-8EB3-0B0C8BE6D549}"/>
              </a:ext>
            </a:extLst>
          </p:cNvPr>
          <p:cNvSpPr>
            <a:spLocks noGrp="1"/>
          </p:cNvSpPr>
          <p:nvPr>
            <p:ph type="sldNum" sz="quarter" idx="12"/>
          </p:nvPr>
        </p:nvSpPr>
        <p:spPr/>
        <p:txBody>
          <a:bodyPr/>
          <a:lstStyle/>
          <a:p>
            <a:fld id="{C21EF140-C342-486C-90B2-A5BCC4950133}" type="slidenum">
              <a:rPr lang="en-US" smtClean="0"/>
              <a:t>‹#›</a:t>
            </a:fld>
            <a:endParaRPr lang="en-US"/>
          </a:p>
        </p:txBody>
      </p:sp>
    </p:spTree>
    <p:extLst>
      <p:ext uri="{BB962C8B-B14F-4D97-AF65-F5344CB8AC3E}">
        <p14:creationId xmlns:p14="http://schemas.microsoft.com/office/powerpoint/2010/main" val="3616727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8FC8A5-DE42-4DF4-AB22-0254E936317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FEC0E85-272F-4401-8ABB-48AF19A13CD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2C26675-7D3A-4086-92B4-C51042EACD1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480E14F-1C0E-43B3-B4E8-B97F656F468A}"/>
              </a:ext>
            </a:extLst>
          </p:cNvPr>
          <p:cNvSpPr>
            <a:spLocks noGrp="1"/>
          </p:cNvSpPr>
          <p:nvPr>
            <p:ph type="dt" sz="half" idx="10"/>
          </p:nvPr>
        </p:nvSpPr>
        <p:spPr/>
        <p:txBody>
          <a:bodyPr/>
          <a:lstStyle/>
          <a:p>
            <a:fld id="{0761B619-2B6A-4414-A826-243F792A1FEC}" type="datetimeFigureOut">
              <a:rPr lang="en-US" smtClean="0"/>
              <a:t>5/3/2018</a:t>
            </a:fld>
            <a:endParaRPr lang="en-US"/>
          </a:p>
        </p:txBody>
      </p:sp>
      <p:sp>
        <p:nvSpPr>
          <p:cNvPr id="6" name="Footer Placeholder 5">
            <a:extLst>
              <a:ext uri="{FF2B5EF4-FFF2-40B4-BE49-F238E27FC236}">
                <a16:creationId xmlns:a16="http://schemas.microsoft.com/office/drawing/2014/main" id="{B459B1ED-A762-41F1-A478-436DBEEB775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6AEE5AD-3CB4-4072-AC79-72F2697692F3}"/>
              </a:ext>
            </a:extLst>
          </p:cNvPr>
          <p:cNvSpPr>
            <a:spLocks noGrp="1"/>
          </p:cNvSpPr>
          <p:nvPr>
            <p:ph type="sldNum" sz="quarter" idx="12"/>
          </p:nvPr>
        </p:nvSpPr>
        <p:spPr/>
        <p:txBody>
          <a:bodyPr/>
          <a:lstStyle/>
          <a:p>
            <a:fld id="{C21EF140-C342-486C-90B2-A5BCC4950133}" type="slidenum">
              <a:rPr lang="en-US" smtClean="0"/>
              <a:t>‹#›</a:t>
            </a:fld>
            <a:endParaRPr lang="en-US"/>
          </a:p>
        </p:txBody>
      </p:sp>
    </p:spTree>
    <p:extLst>
      <p:ext uri="{BB962C8B-B14F-4D97-AF65-F5344CB8AC3E}">
        <p14:creationId xmlns:p14="http://schemas.microsoft.com/office/powerpoint/2010/main" val="23550111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210F79-1663-4199-8700-F9E0DBBD706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DB74245-042F-45B0-A29A-1446B391E79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BD100F7-19F2-4B32-9AC7-D86B3108223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2050CC5-1803-4B28-9C0A-DCFE2286429E}"/>
              </a:ext>
            </a:extLst>
          </p:cNvPr>
          <p:cNvSpPr>
            <a:spLocks noGrp="1"/>
          </p:cNvSpPr>
          <p:nvPr>
            <p:ph type="dt" sz="half" idx="10"/>
          </p:nvPr>
        </p:nvSpPr>
        <p:spPr/>
        <p:txBody>
          <a:bodyPr/>
          <a:lstStyle/>
          <a:p>
            <a:fld id="{0761B619-2B6A-4414-A826-243F792A1FEC}" type="datetimeFigureOut">
              <a:rPr lang="en-US" smtClean="0"/>
              <a:t>5/3/2018</a:t>
            </a:fld>
            <a:endParaRPr lang="en-US"/>
          </a:p>
        </p:txBody>
      </p:sp>
      <p:sp>
        <p:nvSpPr>
          <p:cNvPr id="6" name="Footer Placeholder 5">
            <a:extLst>
              <a:ext uri="{FF2B5EF4-FFF2-40B4-BE49-F238E27FC236}">
                <a16:creationId xmlns:a16="http://schemas.microsoft.com/office/drawing/2014/main" id="{AD3DE835-0939-4AF5-ACDC-5E90DC40BFD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355CFD2-07C2-4777-BF9F-49B7E60495E8}"/>
              </a:ext>
            </a:extLst>
          </p:cNvPr>
          <p:cNvSpPr>
            <a:spLocks noGrp="1"/>
          </p:cNvSpPr>
          <p:nvPr>
            <p:ph type="sldNum" sz="quarter" idx="12"/>
          </p:nvPr>
        </p:nvSpPr>
        <p:spPr/>
        <p:txBody>
          <a:bodyPr/>
          <a:lstStyle/>
          <a:p>
            <a:fld id="{C21EF140-C342-486C-90B2-A5BCC4950133}" type="slidenum">
              <a:rPr lang="en-US" smtClean="0"/>
              <a:t>‹#›</a:t>
            </a:fld>
            <a:endParaRPr lang="en-US"/>
          </a:p>
        </p:txBody>
      </p:sp>
    </p:spTree>
    <p:extLst>
      <p:ext uri="{BB962C8B-B14F-4D97-AF65-F5344CB8AC3E}">
        <p14:creationId xmlns:p14="http://schemas.microsoft.com/office/powerpoint/2010/main" val="29600154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44DC689-A417-418B-AC3C-493598A8098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7CAC68F-3D65-4BD9-9CDD-8A0FD70C062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FD49A40-202F-427B-ACA5-0B084A322CE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761B619-2B6A-4414-A826-243F792A1FEC}" type="datetimeFigureOut">
              <a:rPr lang="en-US" smtClean="0"/>
              <a:t>5/3/2018</a:t>
            </a:fld>
            <a:endParaRPr lang="en-US"/>
          </a:p>
        </p:txBody>
      </p:sp>
      <p:sp>
        <p:nvSpPr>
          <p:cNvPr id="5" name="Footer Placeholder 4">
            <a:extLst>
              <a:ext uri="{FF2B5EF4-FFF2-40B4-BE49-F238E27FC236}">
                <a16:creationId xmlns:a16="http://schemas.microsoft.com/office/drawing/2014/main" id="{FF8FCECB-596F-4D77-BC7F-D5727A94A42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B098A64-0936-4608-BF69-D8074BA4D7D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21EF140-C342-486C-90B2-A5BCC4950133}" type="slidenum">
              <a:rPr lang="en-US" smtClean="0"/>
              <a:t>‹#›</a:t>
            </a:fld>
            <a:endParaRPr lang="en-US"/>
          </a:p>
        </p:txBody>
      </p:sp>
    </p:spTree>
    <p:extLst>
      <p:ext uri="{BB962C8B-B14F-4D97-AF65-F5344CB8AC3E}">
        <p14:creationId xmlns:p14="http://schemas.microsoft.com/office/powerpoint/2010/main" val="26352709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F01677E-011A-4C92-ACC2-4775F1A52D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8111" y="1142882"/>
            <a:ext cx="7718689" cy="3441149"/>
          </a:xfrm>
          <a:prstGeom prst="rect">
            <a:avLst/>
          </a:prstGeom>
        </p:spPr>
      </p:pic>
      <p:pic>
        <p:nvPicPr>
          <p:cNvPr id="7" name="Picture 6">
            <a:extLst>
              <a:ext uri="{FF2B5EF4-FFF2-40B4-BE49-F238E27FC236}">
                <a16:creationId xmlns:a16="http://schemas.microsoft.com/office/drawing/2014/main" id="{6349AD48-80B3-4C66-A5D7-8D6467B90A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8111" y="4716664"/>
            <a:ext cx="4413986" cy="1996907"/>
          </a:xfrm>
          <a:prstGeom prst="rect">
            <a:avLst/>
          </a:prstGeom>
        </p:spPr>
      </p:pic>
    </p:spTree>
    <p:extLst>
      <p:ext uri="{BB962C8B-B14F-4D97-AF65-F5344CB8AC3E}">
        <p14:creationId xmlns:p14="http://schemas.microsoft.com/office/powerpoint/2010/main" val="10056429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A6F4A79-1600-4DE4-8F00-7429AC296C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5843" y="168783"/>
            <a:ext cx="6966157" cy="4258931"/>
          </a:xfrm>
          <a:prstGeom prst="rect">
            <a:avLst/>
          </a:prstGeom>
        </p:spPr>
      </p:pic>
      <p:pic>
        <p:nvPicPr>
          <p:cNvPr id="7" name="Picture 6">
            <a:extLst>
              <a:ext uri="{FF2B5EF4-FFF2-40B4-BE49-F238E27FC236}">
                <a16:creationId xmlns:a16="http://schemas.microsoft.com/office/drawing/2014/main" id="{0607BF91-C3F7-47FC-82CD-A2EDA49044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0766" y="4490120"/>
            <a:ext cx="4673073" cy="2199097"/>
          </a:xfrm>
          <a:prstGeom prst="rect">
            <a:avLst/>
          </a:prstGeom>
        </p:spPr>
      </p:pic>
    </p:spTree>
    <p:extLst>
      <p:ext uri="{BB962C8B-B14F-4D97-AF65-F5344CB8AC3E}">
        <p14:creationId xmlns:p14="http://schemas.microsoft.com/office/powerpoint/2010/main" val="18168674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FE8EE89-375D-47BA-9EB9-A351C47A2D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7175" y="599948"/>
            <a:ext cx="6423865" cy="3996957"/>
          </a:xfrm>
          <a:prstGeom prst="rect">
            <a:avLst/>
          </a:prstGeom>
        </p:spPr>
      </p:pic>
      <p:pic>
        <p:nvPicPr>
          <p:cNvPr id="7" name="Picture 6">
            <a:extLst>
              <a:ext uri="{FF2B5EF4-FFF2-40B4-BE49-F238E27FC236}">
                <a16:creationId xmlns:a16="http://schemas.microsoft.com/office/drawing/2014/main" id="{FB1CAA12-2BD7-40CD-A661-4377569CE3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7896" y="4857364"/>
            <a:ext cx="5001464" cy="1903619"/>
          </a:xfrm>
          <a:prstGeom prst="rect">
            <a:avLst/>
          </a:prstGeom>
        </p:spPr>
      </p:pic>
    </p:spTree>
    <p:extLst>
      <p:ext uri="{BB962C8B-B14F-4D97-AF65-F5344CB8AC3E}">
        <p14:creationId xmlns:p14="http://schemas.microsoft.com/office/powerpoint/2010/main" val="29284885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69BEF94-F35E-4E4E-970D-93A9316D16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8183" y="884143"/>
            <a:ext cx="7724946" cy="3243393"/>
          </a:xfrm>
          <a:prstGeom prst="rect">
            <a:avLst/>
          </a:prstGeom>
        </p:spPr>
      </p:pic>
      <p:pic>
        <p:nvPicPr>
          <p:cNvPr id="3" name="Picture 2">
            <a:extLst>
              <a:ext uri="{FF2B5EF4-FFF2-40B4-BE49-F238E27FC236}">
                <a16:creationId xmlns:a16="http://schemas.microsoft.com/office/drawing/2014/main" id="{809019E9-8966-49D8-8B79-89192F0EB5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8183" y="4576785"/>
            <a:ext cx="5816899" cy="1397072"/>
          </a:xfrm>
          <a:prstGeom prst="rect">
            <a:avLst/>
          </a:prstGeom>
        </p:spPr>
      </p:pic>
    </p:spTree>
    <p:extLst>
      <p:ext uri="{BB962C8B-B14F-4D97-AF65-F5344CB8AC3E}">
        <p14:creationId xmlns:p14="http://schemas.microsoft.com/office/powerpoint/2010/main" val="9916392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7A0A6D5-D603-41F6-A6DE-D0C5FBDD6A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3991" y="3429000"/>
            <a:ext cx="5619929" cy="2349315"/>
          </a:xfrm>
          <a:prstGeom prst="rect">
            <a:avLst/>
          </a:prstGeom>
        </p:spPr>
      </p:pic>
    </p:spTree>
    <p:extLst>
      <p:ext uri="{BB962C8B-B14F-4D97-AF65-F5344CB8AC3E}">
        <p14:creationId xmlns:p14="http://schemas.microsoft.com/office/powerpoint/2010/main" val="18880004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A48ADDD-BFBB-4D53-AB38-2C11DA79F8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641" y="4624663"/>
            <a:ext cx="6750397" cy="1632034"/>
          </a:xfrm>
          <a:prstGeom prst="rect">
            <a:avLst/>
          </a:prstGeom>
        </p:spPr>
      </p:pic>
      <p:pic>
        <p:nvPicPr>
          <p:cNvPr id="5" name="Picture 4">
            <a:extLst>
              <a:ext uri="{FF2B5EF4-FFF2-40B4-BE49-F238E27FC236}">
                <a16:creationId xmlns:a16="http://schemas.microsoft.com/office/drawing/2014/main" id="{64424A40-08A1-4549-83C3-1225ADC5E1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86097"/>
            <a:ext cx="6795438" cy="4094480"/>
          </a:xfrm>
          <a:prstGeom prst="rect">
            <a:avLst/>
          </a:prstGeom>
        </p:spPr>
      </p:pic>
    </p:spTree>
    <p:extLst>
      <p:ext uri="{BB962C8B-B14F-4D97-AF65-F5344CB8AC3E}">
        <p14:creationId xmlns:p14="http://schemas.microsoft.com/office/powerpoint/2010/main" val="9024714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6AAC3F4-5E0F-4046-89D6-7AFBC0C82F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3838" y="3901440"/>
            <a:ext cx="5645035" cy="2607468"/>
          </a:xfrm>
          <a:prstGeom prst="rect">
            <a:avLst/>
          </a:prstGeom>
        </p:spPr>
      </p:pic>
      <p:pic>
        <p:nvPicPr>
          <p:cNvPr id="5" name="Picture 4">
            <a:extLst>
              <a:ext uri="{FF2B5EF4-FFF2-40B4-BE49-F238E27FC236}">
                <a16:creationId xmlns:a16="http://schemas.microsoft.com/office/drawing/2014/main" id="{1569ABAE-75DA-41DF-B4FF-E28BA57E1A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4423" y="198144"/>
            <a:ext cx="6073639" cy="3428976"/>
          </a:xfrm>
          <a:prstGeom prst="rect">
            <a:avLst/>
          </a:prstGeom>
        </p:spPr>
      </p:pic>
    </p:spTree>
    <p:extLst>
      <p:ext uri="{BB962C8B-B14F-4D97-AF65-F5344CB8AC3E}">
        <p14:creationId xmlns:p14="http://schemas.microsoft.com/office/powerpoint/2010/main" val="10196148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B1077B7-FE41-49C4-AA0E-DA0294EB15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9938" y="4658318"/>
            <a:ext cx="5118363" cy="1625684"/>
          </a:xfrm>
          <a:prstGeom prst="rect">
            <a:avLst/>
          </a:prstGeom>
        </p:spPr>
      </p:pic>
      <p:pic>
        <p:nvPicPr>
          <p:cNvPr id="5" name="Picture 4">
            <a:extLst>
              <a:ext uri="{FF2B5EF4-FFF2-40B4-BE49-F238E27FC236}">
                <a16:creationId xmlns:a16="http://schemas.microsoft.com/office/drawing/2014/main" id="{873257A2-9547-4EFD-AB4D-5C0CF2BFAB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7819" y="910445"/>
            <a:ext cx="6935781" cy="3224083"/>
          </a:xfrm>
          <a:prstGeom prst="rect">
            <a:avLst/>
          </a:prstGeom>
        </p:spPr>
      </p:pic>
    </p:spTree>
    <p:extLst>
      <p:ext uri="{BB962C8B-B14F-4D97-AF65-F5344CB8AC3E}">
        <p14:creationId xmlns:p14="http://schemas.microsoft.com/office/powerpoint/2010/main" val="33541625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54437A8-6DE8-49E5-BE19-2032385195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0389" y="290122"/>
            <a:ext cx="5856036" cy="2950918"/>
          </a:xfrm>
          <a:prstGeom prst="rect">
            <a:avLst/>
          </a:prstGeom>
        </p:spPr>
      </p:pic>
      <p:sp>
        <p:nvSpPr>
          <p:cNvPr id="5" name="TextBox 4">
            <a:extLst>
              <a:ext uri="{FF2B5EF4-FFF2-40B4-BE49-F238E27FC236}">
                <a16:creationId xmlns:a16="http://schemas.microsoft.com/office/drawing/2014/main" id="{B88B542A-4DEB-446E-AC38-07AD5B7572C1}"/>
              </a:ext>
            </a:extLst>
          </p:cNvPr>
          <p:cNvSpPr txBox="1"/>
          <p:nvPr/>
        </p:nvSpPr>
        <p:spPr>
          <a:xfrm>
            <a:off x="1272619" y="3864989"/>
            <a:ext cx="5307290" cy="1815882"/>
          </a:xfrm>
          <a:prstGeom prst="rect">
            <a:avLst/>
          </a:prstGeom>
          <a:noFill/>
        </p:spPr>
        <p:txBody>
          <a:bodyPr wrap="square" rtlCol="0">
            <a:spAutoFit/>
          </a:bodyPr>
          <a:lstStyle/>
          <a:p>
            <a:r>
              <a:rPr lang="en-US" sz="1400" dirty="0"/>
              <a:t>Points: Ian Kilgore’s comments:</a:t>
            </a:r>
          </a:p>
          <a:p>
            <a:r>
              <a:rPr lang="en-US" sz="1400" dirty="0"/>
              <a:t>1 / 20</a:t>
            </a:r>
          </a:p>
          <a:p>
            <a:r>
              <a:rPr lang="en-US" sz="1400" dirty="0"/>
              <a:t>Hi Garrett Tanner, The titles are simply copied and pasted from the video. Although you cited your source, you MUST rephrase the titles in your own words. As it is now, this is considered plagiarism. You can quote the author up to two sentences, but must put it in quotations marks. Please make your own creative title. If you have questions, let me know. </a:t>
            </a:r>
          </a:p>
        </p:txBody>
      </p:sp>
    </p:spTree>
    <p:extLst>
      <p:ext uri="{BB962C8B-B14F-4D97-AF65-F5344CB8AC3E}">
        <p14:creationId xmlns:p14="http://schemas.microsoft.com/office/powerpoint/2010/main" val="29924109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62</TotalTime>
  <Words>84</Words>
  <Application>Microsoft Office PowerPoint</Application>
  <PresentationFormat>Widescreen</PresentationFormat>
  <Paragraphs>3</Paragraphs>
  <Slides>9</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vt:i4>
      </vt:variant>
    </vt:vector>
  </HeadingPairs>
  <TitlesOfParts>
    <vt:vector size="13" baseType="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Ian Kilgore</dc:creator>
  <cp:lastModifiedBy>Ian Kilgore</cp:lastModifiedBy>
  <cp:revision>9</cp:revision>
  <dcterms:created xsi:type="dcterms:W3CDTF">2018-05-04T00:41:54Z</dcterms:created>
  <dcterms:modified xsi:type="dcterms:W3CDTF">2018-05-04T01:47:24Z</dcterms:modified>
</cp:coreProperties>
</file>